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78" y="7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9A78A-4EF7-42BB-B0C6-5261DF8AED5C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D278D-41BF-487A-A2AE-D36ED8EA1D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9A78A-4EF7-42BB-B0C6-5261DF8AED5C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D278D-41BF-487A-A2AE-D36ED8EA1D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9A78A-4EF7-42BB-B0C6-5261DF8AED5C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D278D-41BF-487A-A2AE-D36ED8EA1D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9A78A-4EF7-42BB-B0C6-5261DF8AED5C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D278D-41BF-487A-A2AE-D36ED8EA1D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9A78A-4EF7-42BB-B0C6-5261DF8AED5C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D278D-41BF-487A-A2AE-D36ED8EA1D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9A78A-4EF7-42BB-B0C6-5261DF8AED5C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D278D-41BF-487A-A2AE-D36ED8EA1D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9A78A-4EF7-42BB-B0C6-5261DF8AED5C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D278D-41BF-487A-A2AE-D36ED8EA1D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9A78A-4EF7-42BB-B0C6-5261DF8AED5C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D278D-41BF-487A-A2AE-D36ED8EA1D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9A78A-4EF7-42BB-B0C6-5261DF8AED5C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D278D-41BF-487A-A2AE-D36ED8EA1D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9A78A-4EF7-42BB-B0C6-5261DF8AED5C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D278D-41BF-487A-A2AE-D36ED8EA1D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9A78A-4EF7-42BB-B0C6-5261DF8AED5C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D278D-41BF-487A-A2AE-D36ED8EA1D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colorTemperature colorTemp="112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59A78A-4EF7-42BB-B0C6-5261DF8AED5C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D278D-41BF-487A-A2AE-D36ED8EA1D5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Working in </a:t>
            </a:r>
            <a:r>
              <a:rPr lang="en-US" dirty="0" smtClean="0"/>
              <a:t>Heat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and </a:t>
            </a:r>
            <a:r>
              <a:rPr lang="en-US" dirty="0" smtClean="0"/>
              <a:t>Cold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Outdoor Hazards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Exposure to heat</a:t>
            </a:r>
          </a:p>
          <a:p>
            <a:pPr lvl="1"/>
            <a:r>
              <a:rPr lang="en-US" dirty="0" smtClean="0"/>
              <a:t>Heat cramps</a:t>
            </a:r>
          </a:p>
          <a:p>
            <a:pPr lvl="1"/>
            <a:r>
              <a:rPr lang="en-US" dirty="0" smtClean="0"/>
              <a:t>Heat exhaustion</a:t>
            </a:r>
          </a:p>
          <a:p>
            <a:pPr lvl="1"/>
            <a:r>
              <a:rPr lang="en-US" dirty="0" smtClean="0"/>
              <a:t>Heat stroke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Cold weather hazards</a:t>
            </a:r>
          </a:p>
          <a:p>
            <a:pPr lvl="1"/>
            <a:r>
              <a:rPr lang="en-US" dirty="0" err="1" smtClean="0"/>
              <a:t>Trenchfoot</a:t>
            </a:r>
            <a:endParaRPr lang="en-US" dirty="0" smtClean="0"/>
          </a:p>
          <a:p>
            <a:pPr lvl="1"/>
            <a:r>
              <a:rPr lang="en-US" dirty="0" smtClean="0"/>
              <a:t>Frostbite</a:t>
            </a:r>
          </a:p>
          <a:p>
            <a:pPr lvl="1"/>
            <a:r>
              <a:rPr lang="en-US" dirty="0" smtClean="0"/>
              <a:t>Hypothermia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Outdoor Hazards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Avoid heat stress</a:t>
            </a:r>
          </a:p>
          <a:p>
            <a:pPr lvl="1"/>
            <a:r>
              <a:rPr lang="en-US" dirty="0" smtClean="0"/>
              <a:t>Lightweight, light-colored, loose-fitting clothes</a:t>
            </a:r>
          </a:p>
          <a:p>
            <a:pPr lvl="1"/>
            <a:r>
              <a:rPr lang="en-US" dirty="0" smtClean="0"/>
              <a:t>Block direct sun, other heat sources</a:t>
            </a:r>
          </a:p>
          <a:p>
            <a:pPr lvl="1"/>
            <a:r>
              <a:rPr lang="en-US" dirty="0" smtClean="0"/>
              <a:t>Cooling fans/AC</a:t>
            </a:r>
          </a:p>
          <a:p>
            <a:pPr lvl="1"/>
            <a:r>
              <a:rPr lang="en-US" dirty="0" smtClean="0"/>
              <a:t>Plenty of fluids—not alcohol, caffeine, lots of sugar</a:t>
            </a:r>
          </a:p>
          <a:p>
            <a:pPr lvl="1"/>
            <a:r>
              <a:rPr lang="en-US" dirty="0" smtClean="0"/>
              <a:t>No heavy meals</a:t>
            </a:r>
          </a:p>
          <a:p>
            <a:pPr lvl="1"/>
            <a:r>
              <a:rPr lang="en-US" dirty="0" smtClean="0"/>
              <a:t>Work in coolest hours</a:t>
            </a:r>
          </a:p>
          <a:p>
            <a:pPr lvl="1"/>
            <a:r>
              <a:rPr lang="en-US" dirty="0" smtClean="0"/>
              <a:t>Rest breaks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Avoid cold stress</a:t>
            </a:r>
          </a:p>
          <a:p>
            <a:pPr lvl="1"/>
            <a:r>
              <a:rPr lang="en-US" dirty="0" smtClean="0"/>
              <a:t>Warm, layered clothes</a:t>
            </a:r>
          </a:p>
          <a:p>
            <a:pPr lvl="1"/>
            <a:r>
              <a:rPr lang="en-US" dirty="0" smtClean="0"/>
              <a:t>Work in warmest hours</a:t>
            </a:r>
          </a:p>
          <a:p>
            <a:pPr lvl="1"/>
            <a:r>
              <a:rPr lang="en-US" dirty="0" smtClean="0"/>
              <a:t>Buddy system</a:t>
            </a:r>
          </a:p>
          <a:p>
            <a:pPr lvl="1"/>
            <a:r>
              <a:rPr lang="en-US" dirty="0" smtClean="0"/>
              <a:t>Frequent short breaks indoors</a:t>
            </a:r>
          </a:p>
          <a:p>
            <a:pPr lvl="1"/>
            <a:r>
              <a:rPr lang="en-US" dirty="0" smtClean="0"/>
              <a:t>Warm, sweet beverages—not caffeine or alcohol</a:t>
            </a:r>
          </a:p>
          <a:p>
            <a:pPr lvl="1"/>
            <a:r>
              <a:rPr lang="en-US" dirty="0" smtClean="0"/>
              <a:t>Warm, high-calorie foods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Skin Cancer</a:t>
            </a:r>
            <a:br>
              <a:rPr lang="en-US" dirty="0" smtClean="0"/>
            </a:br>
            <a:r>
              <a:rPr lang="en-US" dirty="0" smtClean="0"/>
              <a:t>and Melanoma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More than 100 types of </a:t>
            </a:r>
            <a:r>
              <a:rPr lang="en-US" dirty="0" smtClean="0"/>
              <a:t>cancer</a:t>
            </a:r>
            <a:endParaRPr lang="en-US" dirty="0" smtClean="0"/>
          </a:p>
          <a:p>
            <a:r>
              <a:rPr lang="en-US" dirty="0" smtClean="0"/>
              <a:t>Benign = not cancer</a:t>
            </a:r>
          </a:p>
          <a:p>
            <a:r>
              <a:rPr lang="en-US" dirty="0" smtClean="0"/>
              <a:t>Malignant = cancer</a:t>
            </a:r>
          </a:p>
          <a:p>
            <a:r>
              <a:rPr lang="en-US" dirty="0" smtClean="0"/>
              <a:t>Basal cell and </a:t>
            </a:r>
            <a:r>
              <a:rPr lang="en-US" dirty="0" err="1" smtClean="0"/>
              <a:t>squamous</a:t>
            </a:r>
            <a:r>
              <a:rPr lang="en-US" dirty="0" smtClean="0"/>
              <a:t> cell = most common types of skin cancer</a:t>
            </a:r>
          </a:p>
          <a:p>
            <a:r>
              <a:rPr lang="en-US" dirty="0" smtClean="0"/>
              <a:t>Melanoma = most serious type of skin cancer, more than 53,000 in U.S. each year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Skin Cancer</a:t>
            </a:r>
            <a:br>
              <a:rPr lang="en-US" dirty="0" smtClean="0"/>
            </a:br>
            <a:r>
              <a:rPr lang="en-US" dirty="0" smtClean="0"/>
              <a:t>and Melanoma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Risk factors:</a:t>
            </a:r>
          </a:p>
          <a:p>
            <a:pPr lvl="1"/>
            <a:r>
              <a:rPr lang="en-US" dirty="0" smtClean="0"/>
              <a:t>Many (more than 50) ordinary moles</a:t>
            </a:r>
          </a:p>
          <a:p>
            <a:pPr lvl="1"/>
            <a:r>
              <a:rPr lang="en-US" dirty="0" smtClean="0"/>
              <a:t>Fair skin</a:t>
            </a:r>
          </a:p>
          <a:p>
            <a:pPr lvl="1"/>
            <a:r>
              <a:rPr lang="en-US" dirty="0" smtClean="0"/>
              <a:t>Personal history</a:t>
            </a:r>
          </a:p>
          <a:p>
            <a:pPr lvl="1"/>
            <a:r>
              <a:rPr lang="en-US" dirty="0" smtClean="0"/>
              <a:t>Family history</a:t>
            </a:r>
          </a:p>
          <a:p>
            <a:pPr lvl="1"/>
            <a:r>
              <a:rPr lang="en-US" dirty="0" smtClean="0"/>
              <a:t>Severe, blistering sunburns</a:t>
            </a:r>
          </a:p>
          <a:p>
            <a:pPr lvl="1"/>
            <a:r>
              <a:rPr lang="en-US" dirty="0" smtClean="0"/>
              <a:t>Ultraviolet radiation</a:t>
            </a:r>
          </a:p>
          <a:p>
            <a:r>
              <a:rPr lang="en-US" dirty="0" smtClean="0"/>
              <a:t>ABCDs = Asymmetry, Border irregularity, Color, Diameter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Skin Cancer</a:t>
            </a:r>
            <a:br>
              <a:rPr lang="en-US" dirty="0" smtClean="0"/>
            </a:br>
            <a:r>
              <a:rPr lang="en-US" dirty="0" smtClean="0"/>
              <a:t>and Melanoma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Avoid midday sun</a:t>
            </a:r>
          </a:p>
          <a:p>
            <a:r>
              <a:rPr lang="en-US" dirty="0" smtClean="0"/>
              <a:t>Long sleeves, long pants, hat with brim</a:t>
            </a:r>
          </a:p>
          <a:p>
            <a:r>
              <a:rPr lang="en-US" dirty="0" smtClean="0"/>
              <a:t>Protect from UV radiation</a:t>
            </a:r>
          </a:p>
          <a:p>
            <a:r>
              <a:rPr lang="en-US" dirty="0" smtClean="0"/>
              <a:t>Lotion, cream, or gel containing sunscreen</a:t>
            </a:r>
          </a:p>
          <a:p>
            <a:r>
              <a:rPr lang="en-US" dirty="0" smtClean="0"/>
              <a:t>Sunscreen even on cloudy, cool days</a:t>
            </a:r>
          </a:p>
          <a:p>
            <a:r>
              <a:rPr lang="en-US" dirty="0" smtClean="0"/>
              <a:t>Sunglasses with UV-absorbing lenses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Poisonous Plants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To protect</a:t>
            </a:r>
          </a:p>
          <a:p>
            <a:pPr lvl="1"/>
            <a:r>
              <a:rPr lang="en-US" dirty="0" smtClean="0"/>
              <a:t>Long-sleeved shirts, long pants tucked in boots</a:t>
            </a:r>
          </a:p>
          <a:p>
            <a:pPr lvl="1"/>
            <a:r>
              <a:rPr lang="en-US" dirty="0" smtClean="0"/>
              <a:t>Cloth or leather gloves</a:t>
            </a:r>
          </a:p>
          <a:p>
            <a:pPr lvl="1"/>
            <a:r>
              <a:rPr lang="en-US" dirty="0" smtClean="0"/>
              <a:t>Rubbing alcohol to remove resin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If exposed</a:t>
            </a:r>
          </a:p>
          <a:p>
            <a:pPr lvl="1"/>
            <a:r>
              <a:rPr lang="en-US" dirty="0" smtClean="0"/>
              <a:t>Stay outdoors, if possible</a:t>
            </a:r>
          </a:p>
          <a:p>
            <a:pPr lvl="1"/>
            <a:r>
              <a:rPr lang="en-US" dirty="0" smtClean="0"/>
              <a:t>Clean and wash exposed skin</a:t>
            </a:r>
          </a:p>
          <a:p>
            <a:pPr lvl="1"/>
            <a:r>
              <a:rPr lang="en-US" dirty="0" smtClean="0"/>
              <a:t>Shower with soap and warm water</a:t>
            </a:r>
          </a:p>
          <a:p>
            <a:pPr lvl="1"/>
            <a:r>
              <a:rPr lang="en-US" dirty="0" smtClean="0"/>
              <a:t>Wipe off clothes, shoes, tools, etc., with alcohol and water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Gra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Gray</Template>
  <TotalTime>31</TotalTime>
  <Words>258</Words>
  <Application>Microsoft Office PowerPoint</Application>
  <PresentationFormat>On-screen Show (4:3)</PresentationFormat>
  <Paragraphs>59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Gray</vt:lpstr>
      <vt:lpstr>Working in Heat and Cold</vt:lpstr>
      <vt:lpstr>Outdoor Hazards</vt:lpstr>
      <vt:lpstr>Outdoor Hazards</vt:lpstr>
      <vt:lpstr>Skin Cancer and Melanoma</vt:lpstr>
      <vt:lpstr>Skin Cancer and Melanoma</vt:lpstr>
      <vt:lpstr>Skin Cancer and Melanoma</vt:lpstr>
      <vt:lpstr>Poisonous Plants</vt:lpstr>
      <vt:lpstr>Questions?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Working in heat and cold</dc:title>
  <dc:creator>CMAIL</dc:creator>
  <cp:lastModifiedBy>Tracy Boyington</cp:lastModifiedBy>
  <cp:revision>9</cp:revision>
  <dcterms:created xsi:type="dcterms:W3CDTF">2008-05-15T13:08:43Z</dcterms:created>
  <dcterms:modified xsi:type="dcterms:W3CDTF">2018-06-26T14:26:20Z</dcterms:modified>
</cp:coreProperties>
</file>